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09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9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3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7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8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55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9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4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4444B-59D3-489A-9D6D-69C773DC1D73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A4F7F-CE3C-4C0F-93C8-9B65FB99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4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Ծիծեռնակների</a:t>
            </a:r>
            <a:r>
              <a:rPr lang="en-US" dirty="0"/>
              <a:t> </a:t>
            </a:r>
            <a:r>
              <a:rPr lang="en-US" dirty="0" err="1"/>
              <a:t>մասին</a:t>
            </a:r>
            <a:r>
              <a:rPr lang="en-US" dirty="0"/>
              <a:t> 10 </a:t>
            </a:r>
            <a:r>
              <a:rPr lang="en-US" dirty="0" err="1"/>
              <a:t>փաստ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789040"/>
            <a:ext cx="3383657" cy="2134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58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Ծիծեռնակ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y-AM" dirty="0" smtClean="0"/>
              <a:t>Ծիծեռնակները անդադար աշխատում են։</a:t>
            </a:r>
          </a:p>
          <a:p>
            <a:r>
              <a:rPr lang="hy-AM" dirty="0" smtClean="0"/>
              <a:t>Նրանք որսում են միջատներ։</a:t>
            </a:r>
          </a:p>
          <a:p>
            <a:r>
              <a:rPr lang="hy-AM" dirty="0" smtClean="0"/>
              <a:t>Ծիծեռնակները վատ են քայլում,այդ իսկ պատճառով միջատներին որսում են օդում։</a:t>
            </a:r>
          </a:p>
          <a:p>
            <a:r>
              <a:rPr lang="hy-AM" dirty="0" smtClean="0"/>
              <a:t>Նրանք ջուրը անգամ թռչելիս են խմում։</a:t>
            </a:r>
          </a:p>
          <a:p>
            <a:r>
              <a:rPr lang="hy-AM" dirty="0" smtClean="0"/>
              <a:t>Նրանք ապրում են տարբեր վայրերում։</a:t>
            </a:r>
          </a:p>
          <a:p>
            <a:r>
              <a:rPr lang="hy-AM" dirty="0" smtClean="0"/>
              <a:t>Ծիծեռնակները տարբերվում են իրարից թե արտաքնով և թե ապրելակերպով։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282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hy-AM" dirty="0" smtClean="0"/>
              <a:t>Բայց բոլոր ծիծեռնակների թևերն նեղ են,երկար,ծայրերը սուր։</a:t>
            </a:r>
          </a:p>
          <a:p>
            <a:r>
              <a:rPr lang="hy-AM" dirty="0" smtClean="0"/>
              <a:t>Գյուղական ծիծեռնակների պոչը մկրատաձև է։</a:t>
            </a:r>
          </a:p>
          <a:p>
            <a:r>
              <a:rPr lang="hy-AM" dirty="0" smtClean="0"/>
              <a:t>Եթե նրանք բարձրեն թռչում եղանակը լավ է լինելու իսկ եթե ցածրեն թռչում անձրև է գալու։</a:t>
            </a:r>
          </a:p>
          <a:p>
            <a:r>
              <a:rPr lang="hy-AM" dirty="0" smtClean="0"/>
              <a:t>Նրանց անունով </a:t>
            </a:r>
            <a:r>
              <a:rPr lang="hy-AM" smtClean="0"/>
              <a:t>կա հուշարձաններ օրինակ ծիծեռնակաբերդը։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96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Ծիծեռնակների մասին 10 փաստ </vt:lpstr>
      <vt:lpstr>Ծիծեռնակ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Armen Shahbazian</dc:creator>
  <cp:lastModifiedBy>Armen Shahbazian</cp:lastModifiedBy>
  <cp:revision>4</cp:revision>
  <dcterms:created xsi:type="dcterms:W3CDTF">2023-03-06T16:18:42Z</dcterms:created>
  <dcterms:modified xsi:type="dcterms:W3CDTF">2023-03-06T17:52:28Z</dcterms:modified>
</cp:coreProperties>
</file>