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7EB104-408D-4B5B-B314-0B3680D81F0C}"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690A8-B679-43BA-BC5E-EF4FE5FD7CF6}" type="slidenum">
              <a:rPr lang="en-US" smtClean="0"/>
              <a:t>‹#›</a:t>
            </a:fld>
            <a:endParaRPr lang="en-US"/>
          </a:p>
        </p:txBody>
      </p:sp>
    </p:spTree>
    <p:extLst>
      <p:ext uri="{BB962C8B-B14F-4D97-AF65-F5344CB8AC3E}">
        <p14:creationId xmlns:p14="http://schemas.microsoft.com/office/powerpoint/2010/main" val="2416738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7EB104-408D-4B5B-B314-0B3680D81F0C}"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690A8-B679-43BA-BC5E-EF4FE5FD7CF6}" type="slidenum">
              <a:rPr lang="en-US" smtClean="0"/>
              <a:t>‹#›</a:t>
            </a:fld>
            <a:endParaRPr lang="en-US"/>
          </a:p>
        </p:txBody>
      </p:sp>
    </p:spTree>
    <p:extLst>
      <p:ext uri="{BB962C8B-B14F-4D97-AF65-F5344CB8AC3E}">
        <p14:creationId xmlns:p14="http://schemas.microsoft.com/office/powerpoint/2010/main" val="3714543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7EB104-408D-4B5B-B314-0B3680D81F0C}"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690A8-B679-43BA-BC5E-EF4FE5FD7CF6}" type="slidenum">
              <a:rPr lang="en-US" smtClean="0"/>
              <a:t>‹#›</a:t>
            </a:fld>
            <a:endParaRPr lang="en-US"/>
          </a:p>
        </p:txBody>
      </p:sp>
    </p:spTree>
    <p:extLst>
      <p:ext uri="{BB962C8B-B14F-4D97-AF65-F5344CB8AC3E}">
        <p14:creationId xmlns:p14="http://schemas.microsoft.com/office/powerpoint/2010/main" val="2877751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7EB104-408D-4B5B-B314-0B3680D81F0C}"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690A8-B679-43BA-BC5E-EF4FE5FD7CF6}" type="slidenum">
              <a:rPr lang="en-US" smtClean="0"/>
              <a:t>‹#›</a:t>
            </a:fld>
            <a:endParaRPr lang="en-US"/>
          </a:p>
        </p:txBody>
      </p:sp>
    </p:spTree>
    <p:extLst>
      <p:ext uri="{BB962C8B-B14F-4D97-AF65-F5344CB8AC3E}">
        <p14:creationId xmlns:p14="http://schemas.microsoft.com/office/powerpoint/2010/main" val="2733781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7EB104-408D-4B5B-B314-0B3680D81F0C}"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690A8-B679-43BA-BC5E-EF4FE5FD7CF6}" type="slidenum">
              <a:rPr lang="en-US" smtClean="0"/>
              <a:t>‹#›</a:t>
            </a:fld>
            <a:endParaRPr lang="en-US"/>
          </a:p>
        </p:txBody>
      </p:sp>
    </p:spTree>
    <p:extLst>
      <p:ext uri="{BB962C8B-B14F-4D97-AF65-F5344CB8AC3E}">
        <p14:creationId xmlns:p14="http://schemas.microsoft.com/office/powerpoint/2010/main" val="2589739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7EB104-408D-4B5B-B314-0B3680D81F0C}" type="datetimeFigureOut">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690A8-B679-43BA-BC5E-EF4FE5FD7CF6}" type="slidenum">
              <a:rPr lang="en-US" smtClean="0"/>
              <a:t>‹#›</a:t>
            </a:fld>
            <a:endParaRPr lang="en-US"/>
          </a:p>
        </p:txBody>
      </p:sp>
    </p:spTree>
    <p:extLst>
      <p:ext uri="{BB962C8B-B14F-4D97-AF65-F5344CB8AC3E}">
        <p14:creationId xmlns:p14="http://schemas.microsoft.com/office/powerpoint/2010/main" val="47900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7EB104-408D-4B5B-B314-0B3680D81F0C}" type="datetimeFigureOut">
              <a:rPr lang="en-US" smtClean="0"/>
              <a:t>2/16/2023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B690A8-B679-43BA-BC5E-EF4FE5FD7CF6}" type="slidenum">
              <a:rPr lang="en-US" smtClean="0"/>
              <a:t>‹#›</a:t>
            </a:fld>
            <a:endParaRPr lang="en-US"/>
          </a:p>
        </p:txBody>
      </p:sp>
    </p:spTree>
    <p:extLst>
      <p:ext uri="{BB962C8B-B14F-4D97-AF65-F5344CB8AC3E}">
        <p14:creationId xmlns:p14="http://schemas.microsoft.com/office/powerpoint/2010/main" val="1407698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7EB104-408D-4B5B-B314-0B3680D81F0C}" type="datetimeFigureOut">
              <a:rPr lang="en-US" smtClean="0"/>
              <a:t>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B690A8-B679-43BA-BC5E-EF4FE5FD7CF6}" type="slidenum">
              <a:rPr lang="en-US" smtClean="0"/>
              <a:t>‹#›</a:t>
            </a:fld>
            <a:endParaRPr lang="en-US"/>
          </a:p>
        </p:txBody>
      </p:sp>
    </p:spTree>
    <p:extLst>
      <p:ext uri="{BB962C8B-B14F-4D97-AF65-F5344CB8AC3E}">
        <p14:creationId xmlns:p14="http://schemas.microsoft.com/office/powerpoint/2010/main" val="70787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7EB104-408D-4B5B-B314-0B3680D81F0C}" type="datetimeFigureOut">
              <a:rPr lang="en-US" smtClean="0"/>
              <a:t>2/16/2023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B690A8-B679-43BA-BC5E-EF4FE5FD7CF6}" type="slidenum">
              <a:rPr lang="en-US" smtClean="0"/>
              <a:t>‹#›</a:t>
            </a:fld>
            <a:endParaRPr lang="en-US"/>
          </a:p>
        </p:txBody>
      </p:sp>
    </p:spTree>
    <p:extLst>
      <p:ext uri="{BB962C8B-B14F-4D97-AF65-F5344CB8AC3E}">
        <p14:creationId xmlns:p14="http://schemas.microsoft.com/office/powerpoint/2010/main" val="1751945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7EB104-408D-4B5B-B314-0B3680D81F0C}" type="datetimeFigureOut">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690A8-B679-43BA-BC5E-EF4FE5FD7CF6}" type="slidenum">
              <a:rPr lang="en-US" smtClean="0"/>
              <a:t>‹#›</a:t>
            </a:fld>
            <a:endParaRPr lang="en-US"/>
          </a:p>
        </p:txBody>
      </p:sp>
    </p:spTree>
    <p:extLst>
      <p:ext uri="{BB962C8B-B14F-4D97-AF65-F5344CB8AC3E}">
        <p14:creationId xmlns:p14="http://schemas.microsoft.com/office/powerpoint/2010/main" val="4253103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7EB104-408D-4B5B-B314-0B3680D81F0C}" type="datetimeFigureOut">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690A8-B679-43BA-BC5E-EF4FE5FD7CF6}" type="slidenum">
              <a:rPr lang="en-US" smtClean="0"/>
              <a:t>‹#›</a:t>
            </a:fld>
            <a:endParaRPr lang="en-US"/>
          </a:p>
        </p:txBody>
      </p:sp>
    </p:spTree>
    <p:extLst>
      <p:ext uri="{BB962C8B-B14F-4D97-AF65-F5344CB8AC3E}">
        <p14:creationId xmlns:p14="http://schemas.microsoft.com/office/powerpoint/2010/main" val="4148586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7EB104-408D-4B5B-B314-0B3680D81F0C}" type="datetimeFigureOut">
              <a:rPr lang="en-US" smtClean="0"/>
              <a:t>2/16/2023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B690A8-B679-43BA-BC5E-EF4FE5FD7CF6}" type="slidenum">
              <a:rPr lang="en-US" smtClean="0"/>
              <a:t>‹#›</a:t>
            </a:fld>
            <a:endParaRPr lang="en-US"/>
          </a:p>
        </p:txBody>
      </p:sp>
    </p:spTree>
    <p:extLst>
      <p:ext uri="{BB962C8B-B14F-4D97-AF65-F5344CB8AC3E}">
        <p14:creationId xmlns:p14="http://schemas.microsoft.com/office/powerpoint/2010/main" val="3267281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hy.wikipedia.org/wiki/%D5%84%D5%B0%D5%A5%D6%80_%D5%84%D5%AF%D6%80%D5%BF%D5%B9%D5%B5%D5%A1%D5%B6" TargetMode="External"/><Relationship Id="rId2" Type="http://schemas.openxmlformats.org/officeDocument/2006/relationships/hyperlink" Target="https://hy.wikipedia.org/wiki/%D4%B9%D5%A1%D5%A4%D6%87%D5%B8%D5%BD_%D5%8D%D5%A1%D6%80%D5%B5%D5%A1%D5%B6" TargetMode="External"/><Relationship Id="rId1" Type="http://schemas.openxmlformats.org/officeDocument/2006/relationships/slideLayout" Target="../slideLayouts/slideLayout6.xml"/><Relationship Id="rId5" Type="http://schemas.openxmlformats.org/officeDocument/2006/relationships/image" Target="../media/image4.jpg"/><Relationship Id="rId4" Type="http://schemas.openxmlformats.org/officeDocument/2006/relationships/hyperlink" Target="https://hy.wikipedia.org/wiki/%D5%8D%D5%B8%D5%BD_%D5%8D%D5%A1%D6%80%D5%A3%D5%BD%D5%B5%D5%A1%D5%B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5550" y="2924944"/>
            <a:ext cx="6982544" cy="1470025"/>
          </a:xfrm>
        </p:spPr>
        <p:txBody>
          <a:bodyPr>
            <a:normAutofit fontScale="90000"/>
          </a:bodyPr>
          <a:lstStyle/>
          <a:p>
            <a:r>
              <a:rPr lang="hy-AM" sz="3600" dirty="0" smtClean="0"/>
              <a:t>Հեղինակ՝  Հովհաննես Թումանյան</a:t>
            </a:r>
            <a:br>
              <a:rPr lang="hy-AM" sz="3600" dirty="0" smtClean="0"/>
            </a:br>
            <a:r>
              <a:rPr lang="hy-AM" sz="3600" dirty="0" smtClean="0"/>
              <a:t>Տերն ու ծառան</a:t>
            </a:r>
            <a:endParaRPr lang="en-US" sz="3600" dirty="0"/>
          </a:p>
        </p:txBody>
      </p:sp>
      <p:sp>
        <p:nvSpPr>
          <p:cNvPr id="3" name="Subtitle 2"/>
          <p:cNvSpPr>
            <a:spLocks noGrp="1"/>
          </p:cNvSpPr>
          <p:nvPr>
            <p:ph type="subTitle" idx="1"/>
          </p:nvPr>
        </p:nvSpPr>
        <p:spPr/>
        <p:txBody>
          <a:bodyPr>
            <a:noAutofit/>
          </a:bodyPr>
          <a:lstStyle/>
          <a:p>
            <a:endParaRPr lang="en-US" sz="2000" dirty="0"/>
          </a:p>
        </p:txBody>
      </p:sp>
      <p:pic>
        <p:nvPicPr>
          <p:cNvPr id="1026" name="Picture 2" descr="C:\Users\37455\OneDrive\Desktop\OI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3372" y="260648"/>
            <a:ext cx="1866900" cy="2447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5542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y-AM" dirty="0" smtClean="0"/>
              <a:t>Տերն ու ծառան</a:t>
            </a:r>
            <a:endParaRPr lang="en-US" dirty="0"/>
          </a:p>
        </p:txBody>
      </p:sp>
      <p:sp>
        <p:nvSpPr>
          <p:cNvPr id="3" name="Content Placeholder 2"/>
          <p:cNvSpPr>
            <a:spLocks noGrp="1"/>
          </p:cNvSpPr>
          <p:nvPr>
            <p:ph idx="1"/>
          </p:nvPr>
        </p:nvSpPr>
        <p:spPr/>
        <p:txBody>
          <a:bodyPr>
            <a:normAutofit/>
          </a:bodyPr>
          <a:lstStyle/>
          <a:p>
            <a:pPr marL="0" indent="0">
              <a:buNone/>
            </a:pPr>
            <a:r>
              <a:rPr lang="hy-AM" sz="2400" dirty="0" smtClean="0"/>
              <a:t>Ասում են երու ախպեր են  լինում։  </a:t>
            </a:r>
            <a:r>
              <a:rPr lang="hy-AM" sz="2400" dirty="0"/>
              <a:t>Ն</a:t>
            </a:r>
            <a:r>
              <a:rPr lang="hy-AM" sz="2400" dirty="0" smtClean="0"/>
              <a:t>րանք աղքատ են լինում։</a:t>
            </a:r>
          </a:p>
          <a:p>
            <a:pPr marL="0" indent="0">
              <a:buNone/>
            </a:pPr>
            <a:r>
              <a:rPr lang="hy-AM" sz="2400" dirty="0" smtClean="0"/>
              <a:t>Որոշում են աշխատել ,   գնու են մի շատ հարուտի մոտ աշխատելու   որոշում են փոքրը մնա տանը մեծ գնա աշխատի։</a:t>
            </a:r>
          </a:p>
          <a:p>
            <a:pPr marL="0" indent="0">
              <a:buNone/>
            </a:pPr>
            <a:r>
              <a:rPr lang="hy-AM" sz="2400" dirty="0" smtClean="0"/>
              <a:t>Գնում է գնում գտնում է հարուստին,տերը ասում է նրան եթե դու ջղայնանաս ինձ պիտի հազար մանեթ տաս   եթե ես ջղայնացա ես պիտի քեզ հազար մանեթ տամ։ Համաձայն ես ասաց տերն ծառան ասեց այո մի ամիս անցավ ծառան ջղայանացավ գումարը տվեց տերին և գնաց տուն ։Հետո</a:t>
            </a:r>
          </a:p>
          <a:p>
            <a:pPr marL="0" indent="0">
              <a:buNone/>
            </a:pPr>
            <a:r>
              <a:rPr lang="hy-AM" sz="2400" dirty="0" smtClean="0"/>
              <a:t>Փոքր ախպերը գնաց նա շատ խելացի էր կարողացավ բարկացնել տերին  նա վերցրեց գումարը և գնաց տուն ։</a:t>
            </a:r>
          </a:p>
          <a:p>
            <a:pPr marL="0" indent="0">
              <a:buNone/>
            </a:pPr>
            <a:endParaRPr lang="hy-AM" sz="2400" dirty="0" smtClean="0"/>
          </a:p>
          <a:p>
            <a:pPr marL="0" indent="0">
              <a:buNone/>
            </a:pPr>
            <a:endParaRPr lang="en-US" sz="2400" dirty="0"/>
          </a:p>
        </p:txBody>
      </p:sp>
    </p:spTree>
    <p:extLst>
      <p:ext uri="{BB962C8B-B14F-4D97-AF65-F5344CB8AC3E}">
        <p14:creationId xmlns:p14="http://schemas.microsoft.com/office/powerpoint/2010/main" val="2295547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55675"/>
            <a:ext cx="8229600" cy="6034682"/>
          </a:xfrm>
        </p:spPr>
        <p:txBody>
          <a:bodyPr>
            <a:normAutofit/>
          </a:bodyPr>
          <a:lstStyle/>
          <a:p>
            <a:pPr algn="l"/>
            <a:r>
              <a:rPr lang="hy-AM" sz="2400" b="1" dirty="0"/>
              <a:t>Նկարագրի՛ր տիրոջ և ծառայի հարաբերությունը պատմվածքում</a:t>
            </a:r>
            <a:br>
              <a:rPr lang="hy-AM" sz="2400" b="1" dirty="0"/>
            </a:br>
            <a:r>
              <a:rPr lang="hy-AM" sz="2400" b="1" dirty="0" smtClean="0"/>
              <a:t>Բնութագրի՛ր կերպարներին</a:t>
            </a:r>
            <a:br>
              <a:rPr lang="hy-AM" sz="2400" b="1" dirty="0" smtClean="0"/>
            </a:br>
            <a:r>
              <a:rPr lang="hy-AM" sz="2400" dirty="0"/>
              <a:t/>
            </a:r>
            <a:br>
              <a:rPr lang="hy-AM" sz="2400" dirty="0"/>
            </a:br>
            <a:r>
              <a:rPr lang="hy-AM" sz="2400" dirty="0" smtClean="0"/>
              <a:t>Տերը շատ հարուստ էր ու շատ վատ մարդ նա ուզում էր աշխատողնորից գումար վերցներ։</a:t>
            </a:r>
            <a:br>
              <a:rPr lang="hy-AM" sz="2400" dirty="0" smtClean="0"/>
            </a:br>
            <a:r>
              <a:rPr lang="hy-AM" sz="2400" dirty="0" smtClean="0"/>
              <a:t>Մեծ ծառան միամիտ էր և անխելք, բայց փոքր ծառան խելացի էր և ճարպիկ։</a:t>
            </a:r>
            <a:br>
              <a:rPr lang="hy-AM" sz="2400" dirty="0" smtClean="0"/>
            </a:br>
            <a:r>
              <a:rPr lang="hy-AM" sz="2400" dirty="0" smtClean="0"/>
              <a:t/>
            </a:r>
            <a:br>
              <a:rPr lang="hy-AM" sz="2400" dirty="0" smtClean="0"/>
            </a:br>
            <a:r>
              <a:rPr lang="hy-AM" sz="2400" dirty="0"/>
              <a:t/>
            </a:r>
            <a:br>
              <a:rPr lang="hy-AM" sz="2400" dirty="0"/>
            </a:br>
            <a:r>
              <a:rPr lang="hy-AM" sz="2400" dirty="0" smtClean="0"/>
              <a:t/>
            </a:r>
            <a:br>
              <a:rPr lang="hy-AM" sz="2400" dirty="0" smtClean="0"/>
            </a:br>
            <a:r>
              <a:rPr lang="hy-AM" sz="2400" dirty="0"/>
              <a:t/>
            </a:r>
            <a:br>
              <a:rPr lang="hy-AM" sz="2400" dirty="0"/>
            </a:br>
            <a:r>
              <a:rPr lang="hy-AM" sz="2400" dirty="0" smtClean="0"/>
              <a:t/>
            </a:r>
            <a:br>
              <a:rPr lang="hy-AM" sz="2400" dirty="0" smtClean="0"/>
            </a:br>
            <a:r>
              <a:rPr lang="hy-AM" sz="2400" dirty="0"/>
              <a:t/>
            </a:r>
            <a:br>
              <a:rPr lang="hy-AM" sz="2400" dirty="0"/>
            </a:br>
            <a:r>
              <a:rPr lang="hy-AM" sz="2400" dirty="0" smtClean="0"/>
              <a:t/>
            </a:r>
            <a:br>
              <a:rPr lang="hy-AM" sz="2400" dirty="0" smtClean="0"/>
            </a:br>
            <a:endParaRPr lang="en-US" sz="2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7944" y="3573016"/>
            <a:ext cx="3744416" cy="2646370"/>
          </a:xfrm>
          <a:prstGeom prst="rect">
            <a:avLst/>
          </a:prstGeom>
        </p:spPr>
      </p:pic>
    </p:spTree>
    <p:extLst>
      <p:ext uri="{BB962C8B-B14F-4D97-AF65-F5344CB8AC3E}">
        <p14:creationId xmlns:p14="http://schemas.microsoft.com/office/powerpoint/2010/main" val="2251259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5544616"/>
          </a:xfrm>
        </p:spPr>
        <p:txBody>
          <a:bodyPr>
            <a:normAutofit/>
          </a:bodyPr>
          <a:lstStyle/>
          <a:p>
            <a:pPr algn="l"/>
            <a:r>
              <a:rPr lang="hy-AM" sz="2400" b="1" dirty="0"/>
              <a:t>Ո՞վ էր արդար վարվում, ինչու՞</a:t>
            </a:r>
            <a:r>
              <a:rPr lang="hy-AM" sz="2400" dirty="0"/>
              <a:t/>
            </a:r>
            <a:br>
              <a:rPr lang="hy-AM" sz="2400" dirty="0"/>
            </a:br>
            <a:r>
              <a:rPr lang="hy-AM" sz="2400" dirty="0" smtClean="0"/>
              <a:t/>
            </a:r>
            <a:br>
              <a:rPr lang="hy-AM" sz="2400" dirty="0" smtClean="0"/>
            </a:br>
            <a:r>
              <a:rPr lang="hy-AM" sz="2400" dirty="0"/>
              <a:t/>
            </a:r>
            <a:br>
              <a:rPr lang="hy-AM" sz="2400" dirty="0"/>
            </a:br>
            <a:r>
              <a:rPr lang="hy-AM" sz="2400" dirty="0" smtClean="0"/>
              <a:t>Փոքր ծառան էր արդար քանի որ խելացի էր և թույլ չտվեց որ ծառան գումար վերցնի նա բարկացրեց ծառային և նրանից վերցրեց գումարը։</a:t>
            </a:r>
            <a:br>
              <a:rPr lang="hy-AM" sz="2400" dirty="0" smtClean="0"/>
            </a:br>
            <a:r>
              <a:rPr lang="hy-AM" sz="2400" dirty="0"/>
              <a:t/>
            </a:r>
            <a:br>
              <a:rPr lang="hy-AM" sz="2400" dirty="0"/>
            </a:br>
            <a:endParaRPr lang="en-US" sz="2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0032" y="4077072"/>
            <a:ext cx="2880319" cy="2038878"/>
          </a:xfrm>
          <a:prstGeom prst="rect">
            <a:avLst/>
          </a:prstGeom>
        </p:spPr>
      </p:pic>
    </p:spTree>
    <p:extLst>
      <p:ext uri="{BB962C8B-B14F-4D97-AF65-F5344CB8AC3E}">
        <p14:creationId xmlns:p14="http://schemas.microsoft.com/office/powerpoint/2010/main" val="2996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420888"/>
            <a:ext cx="8229600" cy="2232248"/>
          </a:xfrm>
        </p:spPr>
        <p:txBody>
          <a:bodyPr>
            <a:normAutofit fontScale="90000"/>
          </a:bodyPr>
          <a:lstStyle/>
          <a:p>
            <a:pPr algn="l"/>
            <a:r>
              <a:rPr lang="hy-AM" sz="2400" b="1" dirty="0"/>
              <a:t>Տեղեկություններ </a:t>
            </a:r>
            <a:r>
              <a:rPr lang="hy-AM" sz="2400" b="1" dirty="0" smtClean="0"/>
              <a:t>համանուն </a:t>
            </a:r>
            <a:r>
              <a:rPr lang="hy-AM" sz="2400" b="1" dirty="0"/>
              <a:t>ֆիլմի մասին</a:t>
            </a:r>
            <a:r>
              <a:rPr lang="hy-AM" sz="2400" b="1" dirty="0" smtClean="0"/>
              <a:t>։</a:t>
            </a:r>
            <a:br>
              <a:rPr lang="hy-AM" sz="2400" b="1" dirty="0" smtClean="0"/>
            </a:br>
            <a:r>
              <a:rPr lang="hy-AM" sz="2400" b="1" dirty="0"/>
              <a:t/>
            </a:r>
            <a:br>
              <a:rPr lang="hy-AM" sz="2400" b="1" dirty="0"/>
            </a:br>
            <a:r>
              <a:rPr lang="hy-AM" sz="2400" dirty="0"/>
              <a:t>Տերն ու ծառան, </a:t>
            </a:r>
            <a:r>
              <a:rPr lang="hy-AM" sz="2400" dirty="0" smtClean="0"/>
              <a:t>Հովհաննես Թումանյանի համանուն </a:t>
            </a:r>
            <a:r>
              <a:rPr lang="hy-AM" sz="2400" dirty="0"/>
              <a:t>հեքիաթի հիման վրա նկարահանված սև-սպիտակ </a:t>
            </a:r>
            <a:r>
              <a:rPr lang="hy-AM" sz="2400" dirty="0" smtClean="0"/>
              <a:t>ֆիլմ է։</a:t>
            </a:r>
            <a:r>
              <a:rPr lang="hy-AM" sz="2400" b="1" dirty="0"/>
              <a:t> </a:t>
            </a:r>
            <a:r>
              <a:rPr lang="hy-AM" sz="2400" b="1" dirty="0" smtClean="0"/>
              <a:t/>
            </a:r>
            <a:br>
              <a:rPr lang="hy-AM" sz="2400" b="1" dirty="0" smtClean="0"/>
            </a:br>
            <a:r>
              <a:rPr lang="hy-AM" sz="2400" b="1" dirty="0"/>
              <a:t/>
            </a:r>
            <a:br>
              <a:rPr lang="hy-AM" sz="2400" b="1" dirty="0"/>
            </a:br>
            <a:r>
              <a:rPr lang="en-US" sz="2000" dirty="0" err="1" smtClean="0"/>
              <a:t>Դերերում</a:t>
            </a:r>
            <a:r>
              <a:rPr lang="hy-AM" sz="2000" smtClean="0"/>
              <a:t/>
            </a:r>
            <a:br>
              <a:rPr lang="hy-AM" sz="2000" smtClean="0"/>
            </a:br>
            <a:r>
              <a:rPr lang="en-US" sz="2000"/>
              <a:t/>
            </a:r>
            <a:br>
              <a:rPr lang="en-US" sz="2000"/>
            </a:br>
            <a:r>
              <a:rPr lang="en-US" sz="2000" i="1" dirty="0" err="1" smtClean="0"/>
              <a:t>Մաթոս</a:t>
            </a:r>
            <a:r>
              <a:rPr lang="en-US" sz="2000" dirty="0"/>
              <a:t> – </a:t>
            </a:r>
            <a:r>
              <a:rPr lang="en-US" sz="2000" dirty="0" err="1">
                <a:hlinkClick r:id="rId2" tooltip="Թադևոս Սարյան"/>
              </a:rPr>
              <a:t>Թադևոս</a:t>
            </a:r>
            <a:r>
              <a:rPr lang="en-US" sz="2000" dirty="0">
                <a:hlinkClick r:id="rId2" tooltip="Թադևոս Սարյան"/>
              </a:rPr>
              <a:t> </a:t>
            </a:r>
            <a:r>
              <a:rPr lang="en-US" sz="2000" dirty="0" err="1" smtClean="0">
                <a:hlinkClick r:id="rId2" tooltip="Թադևոս Սարյան"/>
              </a:rPr>
              <a:t>Սարյան</a:t>
            </a:r>
            <a:r>
              <a:rPr lang="hy-AM" sz="2000" dirty="0" smtClean="0"/>
              <a:t/>
            </a:r>
            <a:br>
              <a:rPr lang="hy-AM" sz="2000" dirty="0" smtClean="0"/>
            </a:br>
            <a:r>
              <a:rPr lang="en-US" sz="2000" i="1" dirty="0" err="1" smtClean="0"/>
              <a:t>Սիմոն</a:t>
            </a:r>
            <a:r>
              <a:rPr lang="en-US" sz="2000" dirty="0"/>
              <a:t> – </a:t>
            </a:r>
            <a:r>
              <a:rPr lang="en-US" sz="2000" dirty="0" err="1">
                <a:hlinkClick r:id="rId3" tooltip="Մհեր Մկրտչյան"/>
              </a:rPr>
              <a:t>Մհեր</a:t>
            </a:r>
            <a:r>
              <a:rPr lang="en-US" sz="2000" dirty="0">
                <a:hlinkClick r:id="rId3" tooltip="Մհեր Մկրտչյան"/>
              </a:rPr>
              <a:t> </a:t>
            </a:r>
            <a:r>
              <a:rPr lang="en-US" sz="2000" dirty="0" err="1">
                <a:hlinkClick r:id="rId3" tooltip="Մհեր Մկրտչյան"/>
              </a:rPr>
              <a:t>Մկրտչյան</a:t>
            </a:r>
            <a:r>
              <a:rPr lang="en-US" sz="2000" dirty="0"/>
              <a:t/>
            </a:r>
            <a:br>
              <a:rPr lang="en-US" sz="2000" dirty="0"/>
            </a:br>
            <a:r>
              <a:rPr lang="en-US" sz="2000" i="1" dirty="0" err="1"/>
              <a:t>Մանաս</a:t>
            </a:r>
            <a:r>
              <a:rPr lang="en-US" sz="2000" dirty="0"/>
              <a:t> – </a:t>
            </a:r>
            <a:r>
              <a:rPr lang="en-US" sz="2000" dirty="0" err="1">
                <a:hlinkClick r:id="rId4" tooltip="Սոս Սարգսյան"/>
              </a:rPr>
              <a:t>Սոս</a:t>
            </a:r>
            <a:r>
              <a:rPr lang="en-US" sz="2000" dirty="0">
                <a:hlinkClick r:id="rId4" tooltip="Սոս Սարգսյան"/>
              </a:rPr>
              <a:t> </a:t>
            </a:r>
            <a:r>
              <a:rPr lang="en-US" sz="2000" dirty="0" err="1" smtClean="0">
                <a:hlinkClick r:id="rId4" tooltip="Սոս Սարգսյան"/>
              </a:rPr>
              <a:t>Սարգսյան</a:t>
            </a:r>
            <a:r>
              <a:rPr lang="hy-AM" sz="2000" dirty="0" smtClean="0"/>
              <a:t/>
            </a:r>
            <a:br>
              <a:rPr lang="hy-AM" sz="2000" dirty="0" smtClean="0"/>
            </a:br>
            <a:r>
              <a:rPr lang="hy-AM" sz="2000" dirty="0"/>
              <a:t/>
            </a:r>
            <a:br>
              <a:rPr lang="hy-AM" sz="2000" dirty="0"/>
            </a:br>
            <a:r>
              <a:rPr lang="hy-AM" sz="2000" dirty="0" smtClean="0"/>
              <a:t/>
            </a:r>
            <a:br>
              <a:rPr lang="hy-AM" sz="2000" dirty="0" smtClean="0"/>
            </a:br>
            <a:r>
              <a:rPr lang="hy-AM" sz="2000" dirty="0"/>
              <a:t/>
            </a:r>
            <a:br>
              <a:rPr lang="hy-AM" sz="2000" dirty="0"/>
            </a:br>
            <a:r>
              <a:rPr lang="hy-AM" sz="2000" dirty="0" smtClean="0"/>
              <a:t/>
            </a:r>
            <a:br>
              <a:rPr lang="hy-AM" sz="2000" dirty="0" smtClean="0"/>
            </a:br>
            <a:r>
              <a:rPr lang="en-US" sz="2000" dirty="0"/>
              <a:t/>
            </a:r>
            <a:br>
              <a:rPr lang="en-US" sz="2000" dirty="0"/>
            </a:br>
            <a:r>
              <a:rPr lang="hy-AM" sz="2400" b="1" dirty="0" smtClean="0"/>
              <a:t/>
            </a:r>
            <a:br>
              <a:rPr lang="hy-AM" sz="2400" b="1" dirty="0" smtClean="0"/>
            </a:br>
            <a:r>
              <a:rPr lang="hy-AM" sz="2400" dirty="0"/>
              <a:t/>
            </a:r>
            <a:br>
              <a:rPr lang="hy-AM" sz="2400" dirty="0"/>
            </a:br>
            <a:endParaRPr lang="en-US" sz="2400" dirty="0"/>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27532" y="3861048"/>
            <a:ext cx="3712412" cy="2088232"/>
          </a:xfrm>
          <a:prstGeom prst="rect">
            <a:avLst/>
          </a:prstGeom>
        </p:spPr>
      </p:pic>
    </p:spTree>
    <p:extLst>
      <p:ext uri="{BB962C8B-B14F-4D97-AF65-F5344CB8AC3E}">
        <p14:creationId xmlns:p14="http://schemas.microsoft.com/office/powerpoint/2010/main" val="261349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121</Words>
  <Application>Microsoft Office PowerPoint</Application>
  <PresentationFormat>On-screen Show (4:3)</PresentationFormat>
  <Paragraphs>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Հեղինակ՝  Հովհաննես Թումանյան Տերն ու ծառան</vt:lpstr>
      <vt:lpstr>Տերն ու ծառան</vt:lpstr>
      <vt:lpstr>Նկարագրի՛ր տիրոջ և ծառայի հարաբերությունը պատմվածքում Բնութագրի՛ր կերպարներին  Տերը շատ հարուստ էր ու շատ վատ մարդ նա ուզում էր աշխատողնորից գումար վերցներ։ Մեծ ծառան միամիտ էր և անխելք, բայց փոքր ծառան խելացի էր և ճարպիկ։        </vt:lpstr>
      <vt:lpstr>Ո՞վ էր արդար վարվում, ինչու՞   Փոքր ծառան էր արդար քանի որ խելացի էր և թույլ չտվեց որ ծառան գումար վերցնի նա բարկացրեց ծառային և նրանից վերցրեց գումարը։  </vt:lpstr>
      <vt:lpstr>Տեղեկություններ համանուն ֆիլմի մասին։  Տերն ու ծառան, Հովհաննես Թումանյանի համանուն հեքիաթի հիման վրա նկարահանված սև-սպիտակ ֆիլմ է։   Դերերում  Մաթոս – Թադևոս Սարյան Սիմոն – Մհեր Մկրտչյան Մանաս – Սոս Սարգսյան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Հեղինակ  հովանես թումայան</dc:title>
  <dc:creator>Armen Shahbazian</dc:creator>
  <cp:lastModifiedBy>Armen Shahbazian</cp:lastModifiedBy>
  <cp:revision>13</cp:revision>
  <dcterms:created xsi:type="dcterms:W3CDTF">2023-02-16T12:57:08Z</dcterms:created>
  <dcterms:modified xsi:type="dcterms:W3CDTF">2023-02-16T17:06:17Z</dcterms:modified>
</cp:coreProperties>
</file>